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EB63E490-3FB6-46F1-84D4-EF2B24EABCCF}"/>
    <pc:docChg chg="modSld">
      <pc:chgData name="Xinyi Shen" userId="c45f212b-5789-4129-bf03-1592b57bd5dd" providerId="ADAL" clId="{EB63E490-3FB6-46F1-84D4-EF2B24EABCCF}" dt="2022-03-03T21:29:02.119" v="5" actId="164"/>
      <pc:docMkLst>
        <pc:docMk/>
      </pc:docMkLst>
      <pc:sldChg chg="addSp delSp modSp">
        <pc:chgData name="Xinyi Shen" userId="c45f212b-5789-4129-bf03-1592b57bd5dd" providerId="ADAL" clId="{EB63E490-3FB6-46F1-84D4-EF2B24EABCCF}" dt="2022-03-03T21:29:02.119" v="5" actId="164"/>
        <pc:sldMkLst>
          <pc:docMk/>
          <pc:sldMk cId="991006647" sldId="256"/>
        </pc:sldMkLst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6" creationId="{44EF4E1E-7838-40C0-89D2-832111AC6358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19" creationId="{B6EB5B8C-FFAE-49AB-99D9-DC6A44454E27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20" creationId="{B5D69B1D-9845-42C2-94FF-5960213D3FFC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21" creationId="{399FE2B3-39E4-4DD5-8698-06DCDC399759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22" creationId="{3075E5CA-CDF9-4DC8-A172-16C1A433EF4F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23" creationId="{541BE649-44B7-49FA-8681-E507CCFA44AC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24" creationId="{FC7EFFFA-7DC0-4080-AF39-CFDB78F45EA3}"/>
          </ac:spMkLst>
        </pc:spChg>
        <pc:spChg chg="mod topLvl">
          <ac:chgData name="Xinyi Shen" userId="c45f212b-5789-4129-bf03-1592b57bd5dd" providerId="ADAL" clId="{EB63E490-3FB6-46F1-84D4-EF2B24EABCCF}" dt="2022-03-03T21:28:33.925" v="0" actId="165"/>
          <ac:spMkLst>
            <pc:docMk/>
            <pc:sldMk cId="991006647" sldId="256"/>
            <ac:spMk id="32" creationId="{79FBF63A-D1EC-4B69-B747-C5E8C8EA7028}"/>
          </ac:spMkLst>
        </pc:spChg>
        <pc:spChg chg="mod topLvl">
          <ac:chgData name="Xinyi Shen" userId="c45f212b-5789-4129-bf03-1592b57bd5dd" providerId="ADAL" clId="{EB63E490-3FB6-46F1-84D4-EF2B24EABCCF}" dt="2022-03-03T21:29:02.119" v="5" actId="164"/>
          <ac:spMkLst>
            <pc:docMk/>
            <pc:sldMk cId="991006647" sldId="256"/>
            <ac:spMk id="45" creationId="{CCBA1BB2-F90F-4FDF-898F-893FED49F791}"/>
          </ac:spMkLst>
        </pc:spChg>
        <pc:spChg chg="mod topLvl">
          <ac:chgData name="Xinyi Shen" userId="c45f212b-5789-4129-bf03-1592b57bd5dd" providerId="ADAL" clId="{EB63E490-3FB6-46F1-84D4-EF2B24EABCCF}" dt="2022-03-03T21:28:33.925" v="0" actId="165"/>
          <ac:spMkLst>
            <pc:docMk/>
            <pc:sldMk cId="991006647" sldId="256"/>
            <ac:spMk id="46" creationId="{CCBB431A-AA2E-48E8-B752-5CB390C00702}"/>
          </ac:spMkLst>
        </pc:spChg>
        <pc:grpChg chg="add mod">
          <ac:chgData name="Xinyi Shen" userId="c45f212b-5789-4129-bf03-1592b57bd5dd" providerId="ADAL" clId="{EB63E490-3FB6-46F1-84D4-EF2B24EABCCF}" dt="2022-03-03T21:29:02.119" v="5" actId="164"/>
          <ac:grpSpMkLst>
            <pc:docMk/>
            <pc:sldMk cId="991006647" sldId="256"/>
            <ac:grpSpMk id="2" creationId="{44C7BF5C-7ACA-41F5-B310-55A5F0C05A34}"/>
          </ac:grpSpMkLst>
        </pc:grpChg>
        <pc:grpChg chg="del">
          <ac:chgData name="Xinyi Shen" userId="c45f212b-5789-4129-bf03-1592b57bd5dd" providerId="ADAL" clId="{EB63E490-3FB6-46F1-84D4-EF2B24EABCCF}" dt="2022-03-03T21:28:33.925" v="0" actId="165"/>
          <ac:grpSpMkLst>
            <pc:docMk/>
            <pc:sldMk cId="991006647" sldId="256"/>
            <ac:grpSpMk id="59" creationId="{10E179AE-D1CF-4D2E-AE27-EB428A0D87DF}"/>
          </ac:grpSpMkLst>
        </pc:grp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8" creationId="{4F515149-758D-4CC7-B5F2-54D1E303CE7B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10" creationId="{4157CF85-78C2-475F-9E40-73B81E571A88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12" creationId="{377F29F5-256A-472B-B94C-1A8327F68008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14" creationId="{8CDC35F3-A8F1-44B4-AD36-67829F4A28D5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16" creationId="{ECF3321B-E991-4B20-8E41-C8BDFE2FDAF3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18" creationId="{051E5739-8A3E-44A7-90D6-93B20A71493A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34" creationId="{8A313ADC-2099-4BBD-92EC-AF76150F26C8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36" creationId="{552CE441-86A5-4269-BD55-D7ADE5E1B956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38" creationId="{96DCB6DC-77FA-4830-945C-AD4D29CB440F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40" creationId="{8C263850-5F94-43B3-9391-1C32D86EA449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42" creationId="{2A44CEAE-CD81-455D-87B8-A415589802A4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44" creationId="{7706123C-5D1D-4D87-ABFF-8A6BA7350B8A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48" creationId="{DC82DAC3-070E-4CC8-B9D6-C2B91DB4C20B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50" creationId="{7D46649E-EC7F-4F81-BC06-D7B724ED7BF0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52" creationId="{7BF6263A-AC64-4ED1-A8F9-15D10B5C4D17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54" creationId="{1B005E5C-E2FC-41A9-AF48-8C02D3665E84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56" creationId="{BC2F9626-BA60-4C67-B210-1B43C05A7605}"/>
          </ac:picMkLst>
        </pc:picChg>
        <pc:picChg chg="mod topLvl">
          <ac:chgData name="Xinyi Shen" userId="c45f212b-5789-4129-bf03-1592b57bd5dd" providerId="ADAL" clId="{EB63E490-3FB6-46F1-84D4-EF2B24EABCCF}" dt="2022-03-03T21:29:02.119" v="5" actId="164"/>
          <ac:picMkLst>
            <pc:docMk/>
            <pc:sldMk cId="991006647" sldId="256"/>
            <ac:picMk id="58" creationId="{19C5C6F6-F64A-4605-B434-F59CE93BD154}"/>
          </ac:picMkLst>
        </pc:picChg>
        <pc:cxnChg chg="mod topLvl">
          <ac:chgData name="Xinyi Shen" userId="c45f212b-5789-4129-bf03-1592b57bd5dd" providerId="ADAL" clId="{EB63E490-3FB6-46F1-84D4-EF2B24EABCCF}" dt="2022-03-03T21:29:02.119" v="5" actId="164"/>
          <ac:cxnSpMkLst>
            <pc:docMk/>
            <pc:sldMk cId="991006647" sldId="256"/>
            <ac:cxnSpMk id="26" creationId="{B1A1CDE1-97B2-401F-AE51-9122F767600D}"/>
          </ac:cxnSpMkLst>
        </pc:cxnChg>
        <pc:cxnChg chg="mod topLvl">
          <ac:chgData name="Xinyi Shen" userId="c45f212b-5789-4129-bf03-1592b57bd5dd" providerId="ADAL" clId="{EB63E490-3FB6-46F1-84D4-EF2B24EABCCF}" dt="2022-03-03T21:29:02.119" v="5" actId="164"/>
          <ac:cxnSpMkLst>
            <pc:docMk/>
            <pc:sldMk cId="991006647" sldId="256"/>
            <ac:cxnSpMk id="27" creationId="{8FCD9918-91DF-4478-A3C0-8443AE8F1317}"/>
          </ac:cxnSpMkLst>
        </pc:cxnChg>
        <pc:cxnChg chg="mod topLvl">
          <ac:chgData name="Xinyi Shen" userId="c45f212b-5789-4129-bf03-1592b57bd5dd" providerId="ADAL" clId="{EB63E490-3FB6-46F1-84D4-EF2B24EABCCF}" dt="2022-03-03T21:29:02.119" v="5" actId="164"/>
          <ac:cxnSpMkLst>
            <pc:docMk/>
            <pc:sldMk cId="991006647" sldId="256"/>
            <ac:cxnSpMk id="29" creationId="{9D3EDA40-99C2-4128-AD70-0A9D639401FD}"/>
          </ac:cxnSpMkLst>
        </pc:cxnChg>
        <pc:cxnChg chg="mod topLvl">
          <ac:chgData name="Xinyi Shen" userId="c45f212b-5789-4129-bf03-1592b57bd5dd" providerId="ADAL" clId="{EB63E490-3FB6-46F1-84D4-EF2B24EABCCF}" dt="2022-03-03T21:29:02.119" v="5" actId="164"/>
          <ac:cxnSpMkLst>
            <pc:docMk/>
            <pc:sldMk cId="991006647" sldId="256"/>
            <ac:cxnSpMk id="30" creationId="{56FDA5FC-A89C-4536-A689-E41355B28829}"/>
          </ac:cxnSpMkLst>
        </pc:cxnChg>
        <pc:cxnChg chg="mod topLvl">
          <ac:chgData name="Xinyi Shen" userId="c45f212b-5789-4129-bf03-1592b57bd5dd" providerId="ADAL" clId="{EB63E490-3FB6-46F1-84D4-EF2B24EABCCF}" dt="2022-03-03T21:29:02.119" v="5" actId="164"/>
          <ac:cxnSpMkLst>
            <pc:docMk/>
            <pc:sldMk cId="991006647" sldId="256"/>
            <ac:cxnSpMk id="31" creationId="{C787A3BA-D0AB-40D3-B777-1B81C7FEEFA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C43A5-1F08-4017-BAD1-324125367DBD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A16E6-1952-4A23-9D00-19B4158587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759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1A16E6-1952-4A23-9D00-19B41585878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261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2CF7-A759-4051-BEAD-2A1F3711F4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D9AB9E-35FF-457D-8F23-33C580BEDD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E5D8BF-49D2-48F2-ADE8-B7226D750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F8BE4-DC3F-4194-BD0A-65A02A21C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6FA0D-B0F7-4094-8170-3D2EDC3C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688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6B34-8246-4196-BEF6-36C31B5DD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9E7099-9B5B-4AF8-B2E4-C772B070A2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AED01-3734-419D-BD3C-2B5814478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9DEA7-7CB8-42D7-920B-ED9C16535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53ADE-66F5-4B25-B944-3AEFA12F3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8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8ED41-8BAA-4BB2-ABA2-EEE5514EE8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C347E0-9A37-4D02-AF1C-F3A13F97A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25FA7-FDF9-4426-8989-495474E6A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EE524-B909-465D-AA55-9F25C9938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CEC375-B527-4A6B-87F9-82AB813DE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63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E460-3070-4688-A045-B1E03805B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3BBD4-B850-4BAC-AD61-CCF1D0F7D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AA5EE-ED50-4D04-B3D2-0C2DEE948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4EAAA-1B62-47C8-BC03-6FD88D2C4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7E84E-E0E1-4082-9972-DE9172356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9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E7564-6372-4FA2-9AC2-B70EF7025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F3D2F-E0DB-4B3E-844F-817346A45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E27EC-92ED-4B31-B263-95E568659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16153-E620-4D63-BFCF-21D4B5EE8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6E02-5834-4B82-A28F-7066CF983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7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21D6-A748-42C8-9139-AE1E5A45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47169-2E8A-419D-AFFF-4DFF7530E5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6D249-A74A-4D74-9653-EA480F35F6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89E9E-0DF0-4770-9011-997819BB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64750D-87F9-454F-B2B4-49BCC904F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37C48-0443-4EA7-9225-58EA58BB6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04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80C36-8206-47B6-AB24-732B9DD1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C14C8-AD67-43F3-B412-03FCFFD68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3CD40-869E-43BE-95E5-EB568B951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C6FC20-647C-4816-914C-76ABDAF1C3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43F07C-8A29-40F2-B8FC-B385A7ACC0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52536B-2A38-43BC-8F4B-3913F3C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35CDFE-2A14-473F-914A-4F9882C70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0D58EB-7899-40D6-8B8F-F9B889DFF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04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11B03-8921-4306-AD76-6D16D1489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249E9-2FDE-4154-9F29-CFA98E04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F9236-16F5-421D-8E83-C178B344D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98D63-7EA7-427D-88A4-5BF882121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5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236568-63D6-42A0-A11E-77793F457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385015-54FA-4C49-B515-F7422BA0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4C304-FC11-400C-8FA2-BB00A9CD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37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6941A-9640-4CAC-9F72-1C4B52F09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F1D1C-8E81-4393-8F34-54208B587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A22303-CCD8-4615-B19E-983F8D945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064E56-5E17-4A85-91CC-623626CF6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BEF44-DD18-4A4A-A2E6-EFF7BCED6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308D0-15A0-4F48-81C0-5711180F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3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8003D-8D81-4F8C-87ED-722DC9AAB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60FEE0-8C81-4168-A915-F66D0BDD4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795707-854E-4862-A25C-EE1359C73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75698-706E-4562-9D8A-4A20EA2A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2CA9B-FF59-40E3-B81A-285516EEB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791D4-D0B5-40B7-B302-D8C312F4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63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5C8E50-26BF-4D69-BF6D-7E729186D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43D2C-FB97-4AD4-8091-EEB431184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2ADB6-97F1-4B80-8CF2-9B9796AEA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8EF5F-C7F5-4023-B2E6-92DF6B5BAFA6}" type="datetimeFigureOut">
              <a:rPr lang="en-GB" smtClean="0"/>
              <a:t>03/03/2022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696C3-D9F1-4382-99F5-F16C17C62D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E8F25-E3CA-488C-A9FF-AE36C686E1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6CC8C-76C8-44DB-B936-E12A8E6EF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644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79FBF63A-D1EC-4B69-B747-C5E8C8EA7028}"/>
              </a:ext>
            </a:extLst>
          </p:cNvPr>
          <p:cNvSpPr txBox="1"/>
          <p:nvPr/>
        </p:nvSpPr>
        <p:spPr>
          <a:xfrm>
            <a:off x="192809" y="3466089"/>
            <a:ext cx="355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(MACl)</a:t>
            </a:r>
            <a:r>
              <a:rPr lang="en-GB" b="1" baseline="-25000" dirty="0"/>
              <a:t>0.15</a:t>
            </a:r>
            <a:r>
              <a:rPr lang="en-GB" b="1" dirty="0"/>
              <a:t>FA</a:t>
            </a:r>
            <a:r>
              <a:rPr lang="en-GB" b="1" baseline="-25000" dirty="0"/>
              <a:t>0.83</a:t>
            </a:r>
            <a:r>
              <a:rPr lang="en-GB" b="1" dirty="0"/>
              <a:t>Cs</a:t>
            </a:r>
            <a:r>
              <a:rPr lang="en-GB" b="1" baseline="-25000" dirty="0"/>
              <a:t>0.17</a:t>
            </a:r>
            <a:r>
              <a:rPr lang="en-GB" b="1" dirty="0"/>
              <a:t>Pb(I</a:t>
            </a:r>
            <a:r>
              <a:rPr lang="en-GB" b="1" baseline="-25000" dirty="0"/>
              <a:t>0.6</a:t>
            </a:r>
            <a:r>
              <a:rPr lang="en-GB" b="1" dirty="0"/>
              <a:t>Br</a:t>
            </a:r>
            <a:r>
              <a:rPr lang="en-GB" b="1" baseline="-25000" dirty="0"/>
              <a:t>0.4</a:t>
            </a:r>
            <a:r>
              <a:rPr lang="en-GB" b="1" dirty="0"/>
              <a:t>)</a:t>
            </a:r>
            <a:r>
              <a:rPr lang="en-GB" b="1" baseline="-25000" dirty="0"/>
              <a:t>3</a:t>
            </a:r>
            <a:endParaRPr lang="en-GB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CBB431A-AA2E-48E8-B752-5CB390C00702}"/>
              </a:ext>
            </a:extLst>
          </p:cNvPr>
          <p:cNvSpPr txBox="1"/>
          <p:nvPr/>
        </p:nvSpPr>
        <p:spPr>
          <a:xfrm>
            <a:off x="215895" y="4691588"/>
            <a:ext cx="355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(MACl)</a:t>
            </a:r>
            <a:r>
              <a:rPr lang="en-GB" b="1" baseline="-25000" dirty="0"/>
              <a:t>0.24</a:t>
            </a:r>
            <a:r>
              <a:rPr lang="en-GB" b="1" dirty="0"/>
              <a:t>FA</a:t>
            </a:r>
            <a:r>
              <a:rPr lang="en-GB" b="1" baseline="-25000" dirty="0"/>
              <a:t>0.83</a:t>
            </a:r>
            <a:r>
              <a:rPr lang="en-GB" b="1" dirty="0"/>
              <a:t>Cs</a:t>
            </a:r>
            <a:r>
              <a:rPr lang="en-GB" b="1" baseline="-25000" dirty="0"/>
              <a:t>0.17</a:t>
            </a:r>
            <a:r>
              <a:rPr lang="en-GB" b="1" dirty="0"/>
              <a:t>Pb(I</a:t>
            </a:r>
            <a:r>
              <a:rPr lang="en-GB" b="1" baseline="-25000" dirty="0"/>
              <a:t>0.6</a:t>
            </a:r>
            <a:r>
              <a:rPr lang="en-GB" b="1" dirty="0"/>
              <a:t>Br</a:t>
            </a:r>
            <a:r>
              <a:rPr lang="en-GB" b="1" baseline="-25000" dirty="0"/>
              <a:t>0.4</a:t>
            </a:r>
            <a:r>
              <a:rPr lang="en-GB" b="1" dirty="0"/>
              <a:t>)</a:t>
            </a:r>
            <a:r>
              <a:rPr lang="en-GB" b="1" baseline="-25000" dirty="0"/>
              <a:t>3</a:t>
            </a:r>
            <a:endParaRPr lang="en-GB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C7BF5C-7ACA-41F5-B310-55A5F0C05A34}"/>
              </a:ext>
            </a:extLst>
          </p:cNvPr>
          <p:cNvGrpSpPr/>
          <p:nvPr/>
        </p:nvGrpSpPr>
        <p:grpSpPr>
          <a:xfrm>
            <a:off x="620308" y="778559"/>
            <a:ext cx="11186101" cy="4774002"/>
            <a:chOff x="620308" y="778559"/>
            <a:chExt cx="11186101" cy="477400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EF4E1E-7838-40C0-89D2-832111AC6358}"/>
                </a:ext>
              </a:extLst>
            </p:cNvPr>
            <p:cNvSpPr txBox="1"/>
            <p:nvPr/>
          </p:nvSpPr>
          <p:spPr>
            <a:xfrm>
              <a:off x="620308" y="2240589"/>
              <a:ext cx="2704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FA</a:t>
              </a:r>
              <a:r>
                <a:rPr lang="en-GB" b="1" baseline="-25000" dirty="0"/>
                <a:t>0.83</a:t>
              </a:r>
              <a:r>
                <a:rPr lang="en-GB" b="1" dirty="0"/>
                <a:t>Cs</a:t>
              </a:r>
              <a:r>
                <a:rPr lang="en-GB" b="1" baseline="-25000" dirty="0"/>
                <a:t>0.17</a:t>
              </a:r>
              <a:r>
                <a:rPr lang="en-GB" b="1" dirty="0"/>
                <a:t>Pb(I</a:t>
              </a:r>
              <a:r>
                <a:rPr lang="en-GB" b="1" baseline="-25000" dirty="0"/>
                <a:t>0.6</a:t>
              </a:r>
              <a:r>
                <a:rPr lang="en-GB" b="1" dirty="0"/>
                <a:t>Br</a:t>
              </a:r>
              <a:r>
                <a:rPr lang="en-GB" b="1" baseline="-25000" dirty="0"/>
                <a:t>0.4</a:t>
              </a:r>
              <a:r>
                <a:rPr lang="en-GB" b="1" dirty="0"/>
                <a:t>)</a:t>
              </a:r>
              <a:r>
                <a:rPr lang="en-GB" b="1" baseline="-25000" dirty="0"/>
                <a:t>3</a:t>
              </a:r>
              <a:endParaRPr lang="en-GB" b="1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F515149-758D-4CC7-B5F2-54D1E303C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7746" y="1833679"/>
              <a:ext cx="1378087" cy="122521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157CF85-78C2-475F-9E40-73B81E571A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68" y="1827897"/>
              <a:ext cx="1378087" cy="122365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77F29F5-256A-472B-B94C-1A8327F68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8593" y="1833679"/>
              <a:ext cx="1378088" cy="122365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CDC35F3-A8F1-44B4-AD36-67829F4A2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66681" y="1835238"/>
              <a:ext cx="1377838" cy="122365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CF3321B-E991-4B20-8E41-C8BDFE2FD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3021" y="1830901"/>
              <a:ext cx="1163388" cy="122365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51E5739-8A3E-44A7-90D6-93B20A714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4987" y="1820324"/>
              <a:ext cx="1380866" cy="1242559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EB5B8C-FFAE-49AB-99D9-DC6A44454E27}"/>
                </a:ext>
              </a:extLst>
            </p:cNvPr>
            <p:cNvSpPr txBox="1"/>
            <p:nvPr/>
          </p:nvSpPr>
          <p:spPr>
            <a:xfrm>
              <a:off x="3942400" y="1047640"/>
              <a:ext cx="997970" cy="82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100 µL</a:t>
              </a:r>
            </a:p>
            <a:p>
              <a:pPr algn="ctr"/>
              <a:r>
                <a:rPr lang="en-GB" sz="1400" b="1" dirty="0"/>
                <a:t>Pristine</a:t>
              </a:r>
            </a:p>
            <a:p>
              <a:pPr algn="ctr"/>
              <a:r>
                <a:rPr lang="en-GB" sz="1400" b="1" dirty="0"/>
                <a:t>precursor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D69B1D-9845-42C2-94FF-5960213D3FFC}"/>
                </a:ext>
              </a:extLst>
            </p:cNvPr>
            <p:cNvSpPr txBox="1"/>
            <p:nvPr/>
          </p:nvSpPr>
          <p:spPr>
            <a:xfrm>
              <a:off x="5348247" y="1052856"/>
              <a:ext cx="997970" cy="82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After </a:t>
              </a:r>
            </a:p>
            <a:p>
              <a:pPr algn="ctr"/>
              <a:r>
                <a:rPr lang="en-GB" sz="1400" b="1" dirty="0"/>
                <a:t>80 µL anisole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99FE2B3-39E4-4DD5-8698-06DCDC399759}"/>
                </a:ext>
              </a:extLst>
            </p:cNvPr>
            <p:cNvSpPr txBox="1"/>
            <p:nvPr/>
          </p:nvSpPr>
          <p:spPr>
            <a:xfrm>
              <a:off x="6633913" y="1052856"/>
              <a:ext cx="997970" cy="82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After</a:t>
              </a:r>
            </a:p>
            <a:p>
              <a:pPr algn="ctr"/>
              <a:r>
                <a:rPr lang="en-GB" sz="1400" b="1" dirty="0"/>
                <a:t>160 µL anisole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75E5CA-CDF9-4DC8-A172-16C1A433EF4F}"/>
                </a:ext>
              </a:extLst>
            </p:cNvPr>
            <p:cNvSpPr txBox="1"/>
            <p:nvPr/>
          </p:nvSpPr>
          <p:spPr>
            <a:xfrm>
              <a:off x="8119732" y="1052856"/>
              <a:ext cx="997970" cy="82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After</a:t>
              </a:r>
            </a:p>
            <a:p>
              <a:pPr algn="ctr"/>
              <a:r>
                <a:rPr lang="en-GB" sz="1400" b="1" dirty="0"/>
                <a:t>240 µL anisole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1BE649-44B7-49FA-8681-E507CCFA44AC}"/>
                </a:ext>
              </a:extLst>
            </p:cNvPr>
            <p:cNvSpPr txBox="1"/>
            <p:nvPr/>
          </p:nvSpPr>
          <p:spPr>
            <a:xfrm>
              <a:off x="9439172" y="1052856"/>
              <a:ext cx="997970" cy="825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After</a:t>
              </a:r>
            </a:p>
            <a:p>
              <a:pPr algn="ctr"/>
              <a:r>
                <a:rPr lang="en-GB" sz="1400" b="1" dirty="0"/>
                <a:t>320 µL anisole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C7EFFFA-7DC0-4080-AF39-CFDB78F45EA3}"/>
                </a:ext>
              </a:extLst>
            </p:cNvPr>
            <p:cNvSpPr txBox="1"/>
            <p:nvPr/>
          </p:nvSpPr>
          <p:spPr>
            <a:xfrm>
              <a:off x="10808439" y="1141913"/>
              <a:ext cx="997970" cy="585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After stirring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1A1CDE1-97B2-401F-AE51-9122F767600D}"/>
                </a:ext>
              </a:extLst>
            </p:cNvPr>
            <p:cNvCxnSpPr/>
            <p:nvPr/>
          </p:nvCxnSpPr>
          <p:spPr>
            <a:xfrm>
              <a:off x="4886214" y="1460593"/>
              <a:ext cx="5301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FCD9918-91DF-4478-A3C0-8443AE8F1317}"/>
                </a:ext>
              </a:extLst>
            </p:cNvPr>
            <p:cNvCxnSpPr/>
            <p:nvPr/>
          </p:nvCxnSpPr>
          <p:spPr>
            <a:xfrm>
              <a:off x="6207759" y="1460593"/>
              <a:ext cx="5301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D3EDA40-99C2-4128-AD70-0A9D639401FD}"/>
                </a:ext>
              </a:extLst>
            </p:cNvPr>
            <p:cNvCxnSpPr/>
            <p:nvPr/>
          </p:nvCxnSpPr>
          <p:spPr>
            <a:xfrm>
              <a:off x="7589601" y="1460593"/>
              <a:ext cx="5301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6FDA5FC-A89C-4536-A689-E41355B28829}"/>
                </a:ext>
              </a:extLst>
            </p:cNvPr>
            <p:cNvCxnSpPr/>
            <p:nvPr/>
          </p:nvCxnSpPr>
          <p:spPr>
            <a:xfrm>
              <a:off x="9002307" y="1460593"/>
              <a:ext cx="5301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787A3BA-D0AB-40D3-B777-1B81C7FEEFA0}"/>
                </a:ext>
              </a:extLst>
            </p:cNvPr>
            <p:cNvCxnSpPr/>
            <p:nvPr/>
          </p:nvCxnSpPr>
          <p:spPr>
            <a:xfrm>
              <a:off x="10377954" y="1460593"/>
              <a:ext cx="53013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8A313ADC-2099-4BBD-92EC-AF76150F2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4988" y="3065820"/>
              <a:ext cx="1380866" cy="124378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52CE441-86A5-4269-BD55-D7ADE5E1B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5854" y="3058247"/>
              <a:ext cx="1345815" cy="1243781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96DCB6DC-77FA-4830-945C-AD4D29CB4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1668" y="3050674"/>
              <a:ext cx="1345815" cy="1243781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8C263850-5F94-43B3-9391-1C32D86EA4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5576" y="3051621"/>
              <a:ext cx="1378088" cy="1243781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A44CEAE-CD81-455D-87B8-A41558980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3664" y="3058247"/>
              <a:ext cx="1377838" cy="1243781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706123C-5D1D-4D87-ABFF-8A6BA7350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9845" y="3051621"/>
              <a:ext cx="1196564" cy="1243781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CBA1BB2-F90F-4FDF-898F-893FED49F791}"/>
                </a:ext>
              </a:extLst>
            </p:cNvPr>
            <p:cNvSpPr txBox="1"/>
            <p:nvPr/>
          </p:nvSpPr>
          <p:spPr>
            <a:xfrm>
              <a:off x="4554471" y="778559"/>
              <a:ext cx="11752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Add 10 µL anisole  dropwise </a:t>
              </a: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C82DAC3-070E-4CC8-B9D6-C2B91DB4C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4987" y="4308780"/>
              <a:ext cx="1386502" cy="1243781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7D46649E-EC7F-4F81-BC06-D7B724ED7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0114" y="4297392"/>
              <a:ext cx="1345815" cy="1243781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7BF6263A-AC64-4ED1-A8F9-15D10B5C4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5929" y="4282246"/>
              <a:ext cx="1343908" cy="1243781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1B005E5C-E2FC-41A9-AF48-8C02D3665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0367" y="4294581"/>
              <a:ext cx="1386502" cy="1243781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BC2F9626-BA60-4C67-B210-1B43C05A7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5084" y="4297392"/>
              <a:ext cx="1405400" cy="1243781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19C5C6F6-F64A-4605-B434-F59CE93BD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9706" y="4291412"/>
              <a:ext cx="1176703" cy="12437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1006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84C625-ADDF-44F3-B804-4955D0440D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A84214-12B2-4B8E-8CC8-1F5A3F894F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671318-1040-47AF-BFDE-086BA8ED8B6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8b1a707d-ea55-4e3c-b465-2d4ae727811f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43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13</cp:revision>
  <dcterms:created xsi:type="dcterms:W3CDTF">2022-03-03T19:46:06Z</dcterms:created>
  <dcterms:modified xsi:type="dcterms:W3CDTF">2022-03-03T21:29:53Z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